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9" r:id="rId3"/>
    <p:sldId id="273" r:id="rId4"/>
    <p:sldId id="272" r:id="rId5"/>
    <p:sldId id="267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65" y="5572002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365125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E308-80A8-E1BE-807D-A74FF843F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382</TotalTime>
  <Words>162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EXPLORATION AND CLEAN UP</vt:lpstr>
      <vt:lpstr>THE ANALYSIS</vt:lpstr>
      <vt:lpstr>CONCLUSIONS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8</cp:revision>
  <dcterms:created xsi:type="dcterms:W3CDTF">2024-11-12T20:17:54Z</dcterms:created>
  <dcterms:modified xsi:type="dcterms:W3CDTF">2024-11-15T02:02:35Z</dcterms:modified>
</cp:coreProperties>
</file>